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4"/>
  </p:notesMasterIdLst>
  <p:sldIdLst>
    <p:sldId id="256" r:id="rId5"/>
    <p:sldId id="258" r:id="rId6"/>
    <p:sldId id="265" r:id="rId7"/>
    <p:sldId id="269" r:id="rId8"/>
    <p:sldId id="273" r:id="rId9"/>
    <p:sldId id="271" r:id="rId10"/>
    <p:sldId id="274" r:id="rId11"/>
    <p:sldId id="27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36C45-8234-42A1-831C-C5693BDBFE16}" v="3" dt="2023-12-08T05:08:58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5934"/>
  </p:normalViewPr>
  <p:slideViewPr>
    <p:cSldViewPr snapToGrid="0">
      <p:cViewPr>
        <p:scale>
          <a:sx n="73" d="100"/>
          <a:sy n="73" d="100"/>
        </p:scale>
        <p:origin x="33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Galloway" userId="4d640240f98b3145" providerId="LiveId" clId="{2A436C45-8234-42A1-831C-C5693BDBFE16}"/>
    <pc:docChg chg="custSel addSld modSld modShowInfo">
      <pc:chgData name="Jack Galloway" userId="4d640240f98b3145" providerId="LiveId" clId="{2A436C45-8234-42A1-831C-C5693BDBFE16}" dt="2023-12-08T05:17:26.342" v="36" actId="2744"/>
      <pc:docMkLst>
        <pc:docMk/>
      </pc:docMkLst>
      <pc:sldChg chg="addSp modSp mod">
        <pc:chgData name="Jack Galloway" userId="4d640240f98b3145" providerId="LiveId" clId="{2A436C45-8234-42A1-831C-C5693BDBFE16}" dt="2023-12-08T04:20:57.264" v="28" actId="1076"/>
        <pc:sldMkLst>
          <pc:docMk/>
          <pc:sldMk cId="1655289217" sldId="271"/>
        </pc:sldMkLst>
        <pc:spChg chg="add mod">
          <ac:chgData name="Jack Galloway" userId="4d640240f98b3145" providerId="LiveId" clId="{2A436C45-8234-42A1-831C-C5693BDBFE16}" dt="2023-12-08T04:20:29.174" v="13" actId="20577"/>
          <ac:spMkLst>
            <pc:docMk/>
            <pc:sldMk cId="1655289217" sldId="271"/>
            <ac:spMk id="14" creationId="{BD75BAC6-437E-2BFD-5399-02FF66488065}"/>
          </ac:spMkLst>
        </pc:spChg>
        <pc:spChg chg="add mod">
          <ac:chgData name="Jack Galloway" userId="4d640240f98b3145" providerId="LiveId" clId="{2A436C45-8234-42A1-831C-C5693BDBFE16}" dt="2023-12-08T04:20:57.264" v="28" actId="1076"/>
          <ac:spMkLst>
            <pc:docMk/>
            <pc:sldMk cId="1655289217" sldId="271"/>
            <ac:spMk id="15" creationId="{C0476BCB-F4FE-9F00-2F97-DB048B55D755}"/>
          </ac:spMkLst>
        </pc:spChg>
      </pc:sldChg>
      <pc:sldChg chg="addSp delSp modSp add mod">
        <pc:chgData name="Jack Galloway" userId="4d640240f98b3145" providerId="LiveId" clId="{2A436C45-8234-42A1-831C-C5693BDBFE16}" dt="2023-12-08T05:09:02.817" v="35" actId="1076"/>
        <pc:sldMkLst>
          <pc:docMk/>
          <pc:sldMk cId="555971073" sldId="274"/>
        </pc:sldMkLst>
        <pc:spChg chg="add del mod">
          <ac:chgData name="Jack Galloway" userId="4d640240f98b3145" providerId="LiveId" clId="{2A436C45-8234-42A1-831C-C5693BDBFE16}" dt="2023-12-08T05:08:58.517" v="32" actId="931"/>
          <ac:spMkLst>
            <pc:docMk/>
            <pc:sldMk cId="555971073" sldId="274"/>
            <ac:spMk id="4" creationId="{19ACF92A-918A-E562-698A-B26BA69BD4B0}"/>
          </ac:spMkLst>
        </pc:spChg>
        <pc:picChg chg="add mod">
          <ac:chgData name="Jack Galloway" userId="4d640240f98b3145" providerId="LiveId" clId="{2A436C45-8234-42A1-831C-C5693BDBFE16}" dt="2023-12-08T05:09:02.817" v="35" actId="1076"/>
          <ac:picMkLst>
            <pc:docMk/>
            <pc:sldMk cId="555971073" sldId="274"/>
            <ac:picMk id="7" creationId="{ACC52A72-0356-5381-8915-28509264B8F7}"/>
          </ac:picMkLst>
        </pc:picChg>
        <pc:picChg chg="del">
          <ac:chgData name="Jack Galloway" userId="4d640240f98b3145" providerId="LiveId" clId="{2A436C45-8234-42A1-831C-C5693BDBFE16}" dt="2023-12-08T05:08:39.247" v="30" actId="478"/>
          <ac:picMkLst>
            <pc:docMk/>
            <pc:sldMk cId="555971073" sldId="274"/>
            <ac:picMk id="11" creationId="{2BF4F952-FAD9-83E7-E407-36B018C2ED0A}"/>
          </ac:picMkLst>
        </pc:picChg>
        <pc:picChg chg="del">
          <ac:chgData name="Jack Galloway" userId="4d640240f98b3145" providerId="LiveId" clId="{2A436C45-8234-42A1-831C-C5693BDBFE16}" dt="2023-12-08T05:08:45.499" v="31" actId="478"/>
          <ac:picMkLst>
            <pc:docMk/>
            <pc:sldMk cId="555971073" sldId="274"/>
            <ac:picMk id="13" creationId="{0DC8B806-E301-FEDE-7B71-393DA49585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Jack.galloway379@topper.wku.edu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Australia Rainfall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Jack Galloway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6175" y="2876550"/>
            <a:ext cx="4819650" cy="2875321"/>
          </a:xfrm>
        </p:spPr>
        <p:txBody>
          <a:bodyPr>
            <a:no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Accurate rainfall prediction is crucial for agricultural planning, water resource management, and disaster preparedness in Australia. It plays a pivotal role in mitigating the impact of droughts, ensuring food security, and preventing devastating wildfires.</a:t>
            </a:r>
            <a:endParaRPr lang="en-US" dirty="0"/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 dirty="0"/>
              <a:t>Predictor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Rainfall</a:t>
            </a:r>
          </a:p>
          <a:p>
            <a:r>
              <a:rPr lang="en-US" dirty="0"/>
              <a:t>Evaporation</a:t>
            </a:r>
          </a:p>
          <a:p>
            <a:r>
              <a:rPr lang="en-US" dirty="0"/>
              <a:t>Sunshine</a:t>
            </a:r>
          </a:p>
          <a:p>
            <a:r>
              <a:rPr lang="en-US" dirty="0"/>
              <a:t>Minimum temperature</a:t>
            </a:r>
          </a:p>
          <a:p>
            <a:r>
              <a:rPr lang="en-US" dirty="0"/>
              <a:t>Maximum temperature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r>
              <a:rPr lang="en-US" dirty="0"/>
              <a:t>Cloud coverage at 9am</a:t>
            </a:r>
          </a:p>
          <a:p>
            <a:r>
              <a:rPr lang="en-US" dirty="0"/>
              <a:t>Cloud coverage at 3pm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1269B1-39B3-B581-4C4C-7AB008B5F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3A84BA-5FE1-ACA2-AA27-496B0C0F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 dirty="0"/>
              <a:t>RapidMiner Model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6638F021-9A28-3484-F8EE-3FFB11527F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22" y="1524707"/>
            <a:ext cx="8894458" cy="5063293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BE0346-99BB-6296-F7CD-315A51FBE8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628CF2-0E48-B9C0-1F33-18FAA7893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52EABF-E773-742D-7F5E-AA1A8397E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0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 dirty="0"/>
              <a:t>RapidMiner Model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BE0346-99BB-6296-F7CD-315A51FBE8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628CF2-0E48-B9C0-1F33-18FAA7893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52EABF-E773-742D-7F5E-AA1A8397E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14BA92-0E8A-E766-4B5A-60095887B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75047" y="1569435"/>
            <a:ext cx="6067566" cy="4497410"/>
          </a:xfrm>
        </p:spPr>
      </p:pic>
    </p:spTree>
    <p:extLst>
      <p:ext uri="{BB962C8B-B14F-4D97-AF65-F5344CB8AC3E}">
        <p14:creationId xmlns:p14="http://schemas.microsoft.com/office/powerpoint/2010/main" val="20238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2D14-923D-AD83-0834-FDBAE992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Accuracy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BF4F952-FAD9-83E7-E407-36B018C2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403" y="613195"/>
            <a:ext cx="7948253" cy="30933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5805C-998D-FC1B-918D-5E38D20D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Picture 12" descr="A white rectangular object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0DC8B806-E301-FEDE-7B71-393DA495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9" y="2679590"/>
            <a:ext cx="8130699" cy="2959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75BAC6-437E-2BFD-5399-02FF66488065}"/>
              </a:ext>
            </a:extLst>
          </p:cNvPr>
          <p:cNvSpPr txBox="1"/>
          <p:nvPr/>
        </p:nvSpPr>
        <p:spPr>
          <a:xfrm>
            <a:off x="8778240" y="5152445"/>
            <a:ext cx="17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76BCB-F4FE-9F00-2F97-DB048B55D755}"/>
              </a:ext>
            </a:extLst>
          </p:cNvPr>
          <p:cNvSpPr txBox="1"/>
          <p:nvPr/>
        </p:nvSpPr>
        <p:spPr>
          <a:xfrm>
            <a:off x="3046747" y="20811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165528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2D14-923D-AD83-0834-FDBAE992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5805C-998D-FC1B-918D-5E38D20D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5BAC6-437E-2BFD-5399-02FF66488065}"/>
              </a:ext>
            </a:extLst>
          </p:cNvPr>
          <p:cNvSpPr txBox="1"/>
          <p:nvPr/>
        </p:nvSpPr>
        <p:spPr>
          <a:xfrm>
            <a:off x="8778240" y="5152445"/>
            <a:ext cx="17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76BCB-F4FE-9F00-2F97-DB048B55D755}"/>
              </a:ext>
            </a:extLst>
          </p:cNvPr>
          <p:cNvSpPr txBox="1"/>
          <p:nvPr/>
        </p:nvSpPr>
        <p:spPr>
          <a:xfrm>
            <a:off x="3046747" y="20811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ACC52A72-0356-5381-8915-28509264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43" y="1769527"/>
            <a:ext cx="6935283" cy="4040188"/>
          </a:xfrm>
        </p:spPr>
      </p:pic>
    </p:spTree>
    <p:extLst>
      <p:ext uri="{BB962C8B-B14F-4D97-AF65-F5344CB8AC3E}">
        <p14:creationId xmlns:p14="http://schemas.microsoft.com/office/powerpoint/2010/main" val="55597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CD41-A0DD-E384-D18A-EFFF466C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49DA-7BB2-9815-0F47-ACB910B7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FC3F2-C878-46CC-1071-115825DC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Australia's East Gets Drenched By Rain, And Flood Warnings Replace Fire  Alerts : NPR">
            <a:extLst>
              <a:ext uri="{FF2B5EF4-FFF2-40B4-BE49-F238E27FC236}">
                <a16:creationId xmlns:a16="http://schemas.microsoft.com/office/drawing/2014/main" id="{0DDAC674-46B8-17DE-9754-D68FE3A6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68" y="1779483"/>
            <a:ext cx="8327666" cy="4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2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0776" y="2876550"/>
            <a:ext cx="4658436" cy="2983947"/>
          </a:xfrm>
        </p:spPr>
        <p:txBody>
          <a:bodyPr>
            <a:normAutofit/>
          </a:bodyPr>
          <a:lstStyle/>
          <a:p>
            <a:r>
              <a:rPr lang="en-US" dirty="0"/>
              <a:t>Jack Galloway</a:t>
            </a:r>
          </a:p>
          <a:p>
            <a:r>
              <a:rPr lang="en-US" dirty="0">
                <a:hlinkClick r:id="rId2"/>
              </a:rPr>
              <a:t>Jack.galloway379@topper.wku.edu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ed design" id="{15B931B0-C7D8-4B07-ACB9-C7EFD4E6970A}" vid="{8BE1E89A-FBDD-488C-8247-991A3117BF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2E5C16-0C12-46F7-AC7E-7CB6B62A7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74A8BD-7470-4767-A78C-01B8DE47DE7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B9D788-52D8-46C3-92EC-553D7E4077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{7030528D-1A5F-4ED4-9EB6-606B8B3A59F9}tf11158769_win32</Template>
  <TotalTime>142</TotalTime>
  <Words>106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Calibri</vt:lpstr>
      <vt:lpstr>Goudy Old Style</vt:lpstr>
      <vt:lpstr>Söhne</vt:lpstr>
      <vt:lpstr>Wingdings</vt:lpstr>
      <vt:lpstr>FrostyVTI</vt:lpstr>
      <vt:lpstr>Australia Rainfall Prediction</vt:lpstr>
      <vt:lpstr>Why is it important?</vt:lpstr>
      <vt:lpstr>Predictor Factors</vt:lpstr>
      <vt:lpstr>RapidMiner Model</vt:lpstr>
      <vt:lpstr>RapidMiner Model</vt:lpstr>
      <vt:lpstr>Modeling Accuracy</vt:lpstr>
      <vt:lpstr>Modeling Accuracy</vt:lpstr>
      <vt:lpstr>Modeling 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 Rainfall Prediction</dc:title>
  <dc:creator>Jack Galloway</dc:creator>
  <cp:lastModifiedBy>Jack Galloway</cp:lastModifiedBy>
  <cp:revision>1</cp:revision>
  <dcterms:created xsi:type="dcterms:W3CDTF">2023-12-08T02:53:49Z</dcterms:created>
  <dcterms:modified xsi:type="dcterms:W3CDTF">2023-12-08T05:17:39Z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